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e70f69a9ce548d3" /><Relationship Type="http://schemas.openxmlformats.org/officeDocument/2006/relationships/extended-properties" Target="/docProps/app.xml" Id="R35eedc19e11143e3" /><Relationship Type="http://schemas.openxmlformats.org/officeDocument/2006/relationships/officeDocument" Target="/ppt/presentation.xml" Id="R7efb66c6f1cc44d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78ccb2d26e54137"/>
  </p:sldMasterIdLst>
  <p:notesMasterIdLst>
    <p:notesMasterId xmlns:r="http://schemas.openxmlformats.org/officeDocument/2006/relationships" r:id="R13267167103346ec"/>
  </p:notesMasterIdLst>
  <p:sldIdLst>
    <p:sldId xmlns:r="http://schemas.openxmlformats.org/officeDocument/2006/relationships" id="256" r:id="Rbf321194215f464c"/>
    <p:sldId xmlns:r="http://schemas.openxmlformats.org/officeDocument/2006/relationships" id="257" r:id="R8ed07da13c1e4ab2"/>
    <p:sldId xmlns:r="http://schemas.openxmlformats.org/officeDocument/2006/relationships" id="258" r:id="Rd09b8a0a925c468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8b9fd39e41c4b2e" /><Relationship Type="http://schemas.openxmlformats.org/officeDocument/2006/relationships/slideMaster" Target="/ppt/slideMasters/slideMaster1.xml" Id="Re78ccb2d26e54137" /><Relationship Type="http://schemas.openxmlformats.org/officeDocument/2006/relationships/notesMaster" Target="/ppt/notesMasters/notesMaster1.xml" Id="R13267167103346ec" /><Relationship Type="http://schemas.openxmlformats.org/officeDocument/2006/relationships/presProps" Target="/ppt/presProps.xml" Id="R2739f1f7de9a4059" /><Relationship Type="http://schemas.openxmlformats.org/officeDocument/2006/relationships/tableStyles" Target="/ppt/tableStyles.xml" Id="R3a0a1b7364eb4aa8" /><Relationship Type="http://schemas.openxmlformats.org/officeDocument/2006/relationships/slide" Target="/ppt/slides/slide1.xml" Id="Rbf321194215f464c" /><Relationship Type="http://schemas.openxmlformats.org/officeDocument/2006/relationships/slide" Target="/ppt/slides/slide2.xml" Id="R8ed07da13c1e4ab2" /><Relationship Type="http://schemas.openxmlformats.org/officeDocument/2006/relationships/slide" Target="/ppt/slides/slide3.xml" Id="Rd09b8a0a925c468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344f742db0042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48a6a56a7db4577" /><Relationship Type="http://schemas.openxmlformats.org/officeDocument/2006/relationships/notesMaster" Target="/ppt/notesMasters/notesMaster1.xml" Id="R3c1e9fa8c872491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1ee2892778b4797" /><Relationship Type="http://schemas.openxmlformats.org/officeDocument/2006/relationships/notesMaster" Target="/ppt/notesMasters/notesMaster1.xml" Id="R32fd63715aec4ea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1176f8e5d894c82" /><Relationship Type="http://schemas.openxmlformats.org/officeDocument/2006/relationships/notesMaster" Target="/ppt/notesMasters/notesMaster1.xml" Id="Rfab728d889ad4c6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presentation sample for the fictional Alder Studio. This process is an illustrative proposal, not a client case study or a measured performance claim. All elements are native editable shapes and text.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handoff workflow. Roles and approval conditions should be agreed for the actual project. No external facts or third-party assets used.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sample. These are proposed briefing and review criteria, not contractual terms. No fee, delivery commitment, customer evidence or performance claim is included.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e7d57c08ad4fd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9ee811c515439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5eaba084a1498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38daabcbc64ed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c8a69123d146e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1fbfaccd504bb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943CBC4-1ECA-453A-98BF-8CEFB8D327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4C25E67-C914-449B-AD26-4EAC03E7167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7303804-E77C-4F7E-84BA-452B539610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762495F-D30C-4EB1-8FB3-35BE1DBC833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A1E9CD7-CD3C-4932-A154-E628EA51642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011C10A-8024-446C-A836-29D3E54D8BA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DF91B2C-575B-4F93-9B99-F035E4B9277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D8D10AC-EEFB-44D4-8366-920F75D026F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C4B9C9F-4075-4E1B-8A13-F8861FB62B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5C1C3AE-D3C5-4158-A586-FBCF71BD660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985c3f477fd4190" /><Relationship Type="http://schemas.openxmlformats.org/officeDocument/2006/relationships/slideLayout" Target="/ppt/slideLayouts/slideLayout1.xml" Id="Rda99433c839f4e69" /><Relationship Type="http://schemas.openxmlformats.org/officeDocument/2006/relationships/slideLayout" Target="/ppt/slideLayouts/slideLayout2.xml" Id="R365bf63c55334039" /><Relationship Type="http://schemas.openxmlformats.org/officeDocument/2006/relationships/slideLayout" Target="/ppt/slideLayouts/slideLayout3.xml" Id="Rd508e85c370a4405" /><Relationship Type="http://schemas.openxmlformats.org/officeDocument/2006/relationships/slideLayout" Target="/ppt/slideLayouts/slideLayout4.xml" Id="Ra22d882f29a74832" /><Relationship Type="http://schemas.openxmlformats.org/officeDocument/2006/relationships/slideLayout" Target="/ppt/slideLayouts/slideLayout5.xml" Id="Rb6bbd070fde0402e" /><Relationship Type="http://schemas.openxmlformats.org/officeDocument/2006/relationships/slideLayout" Target="/ppt/slideLayouts/slideLayout6.xml" Id="R10c7d61d24d74f0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a99433c839f4e69"/>
    <p:sldLayoutId xmlns:r="http://schemas.openxmlformats.org/officeDocument/2006/relationships" id="2147483650" r:id="R365bf63c55334039"/>
    <p:sldLayoutId xmlns:r="http://schemas.openxmlformats.org/officeDocument/2006/relationships" id="2147483651" r:id="Rd508e85c370a4405"/>
    <p:sldLayoutId xmlns:r="http://schemas.openxmlformats.org/officeDocument/2006/relationships" id="2147483652" r:id="Ra22d882f29a74832"/>
    <p:sldLayoutId xmlns:r="http://schemas.openxmlformats.org/officeDocument/2006/relationships" id="2147483653" r:id="Rb6bbd070fde0402e"/>
    <p:sldLayoutId xmlns:r="http://schemas.openxmlformats.org/officeDocument/2006/relationships" id="2147483654" r:id="R10c7d61d24d74f0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1fdde3ebec4e73" /><Relationship Type="http://schemas.openxmlformats.org/officeDocument/2006/relationships/notesSlide" Target="/ppt/notesSlides/notesSlide1.xml" Id="R73c6eac63c18460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885405f4c04b37" /><Relationship Type="http://schemas.openxmlformats.org/officeDocument/2006/relationships/notesSlide" Target="/ppt/notesSlides/notesSlide2.xml" Id="R44ef8201cbfd4a3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51bc3242ba4041" /><Relationship Type="http://schemas.openxmlformats.org/officeDocument/2006/relationships/notesSlide" Target="/ppt/notesSlides/notesSlide3.xml" Id="R945c6d967bf9414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0694A5-F573-4AC4-B7E3-0B33FB263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666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73B35"/>
                </a:solidFill>
                <a:latin typeface="Arial"/>
                <a:ea typeface="Arial"/>
                <a:cs typeface="Arial"/>
              </a:rPr>
              <a:t>ALDER STUDIO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EDCD08-F0C2-44A7-ABAF-D155C191F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43050"/>
            <a:ext cx="7239000" cy="198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1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defPPr>
            <a:lvl1pPr>
              <a:defRPr sz="61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1pPr>
            <a:lvl2pPr>
              <a:defRPr sz="61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2pPr>
            <a:lvl3pPr>
              <a:defRPr sz="61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3pPr>
            <a:lvl4pPr>
              <a:defRPr sz="61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4pPr>
            <a:lvl5pPr>
              <a:defRPr sz="61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5pPr>
            <a:lvl6pPr>
              <a:defRPr sz="61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6pPr>
            <a:lvl7pPr>
              <a:defRPr sz="61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7pPr>
            <a:lvl8pPr>
              <a:defRPr sz="61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8pPr>
            <a:lvl9pPr>
              <a:defRPr sz="61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61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6150" b="1">
                <a:solidFill>
                  <a:srgbClr val="173B35"/>
                </a:solidFill>
                <a:latin typeface="Arial"/>
                <a:ea typeface="Arial"/>
                <a:cs typeface="Arial"/>
              </a:rPr>
              <a:t>Make the</a:t>
            </a:r>
          </a:p>
          <a:p xmlns:a="http://schemas.openxmlformats.org/drawingml/2006/main">
            <a:pPr>
              <a:defRPr sz="61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6150" b="1">
                <a:solidFill>
                  <a:srgbClr val="173B35"/>
                </a:solidFill>
                <a:latin typeface="Arial"/>
                <a:ea typeface="Arial"/>
                <a:cs typeface="Arial"/>
              </a:rPr>
              <a:t>handoff clear.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B7DDF3-91D9-4E02-9ECC-E4ED3276D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05250"/>
            <a:ext cx="685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36A63"/>
                </a:solidFill>
                <a:latin typeface="Arial"/>
                <a:ea typeface="Arial"/>
                <a:cs typeface="Arial"/>
              </a:rPr>
              <a:t>A simple way to move an approved</a:t>
            </a:r>
          </a:p>
          <a:p xmlns:a="http://schemas.openxmlformats.org/drawingml/2006/main">
            <a:pPr>
              <a:defRPr sz="22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36A63"/>
                </a:solidFill>
                <a:latin typeface="Arial"/>
                <a:ea typeface="Arial"/>
                <a:cs typeface="Arial"/>
              </a:rPr>
              <a:t>design into production.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C49F3D-054F-4174-BF8E-BBDEFCC6B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1562100"/>
            <a:ext cx="22288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B35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CAAF78-C332-47C1-842D-2F6A0D6B3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1828800"/>
            <a:ext cx="173355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ED8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191F8D-CF9B-4217-A9FF-B55B148D0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362200"/>
            <a:ext cx="12192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3E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B74E12-35F2-459E-B2E8-45025E291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686050"/>
            <a:ext cx="16192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3E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3B00A1-1003-4227-B08B-1D1EDBE7E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009900"/>
            <a:ext cx="14287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4CFE39-B94A-4248-9F5B-F7BD4CEA8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638550"/>
            <a:ext cx="17335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ED83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24FFF1-CD39-4DE4-87FC-4B1FDA032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72125"/>
            <a:ext cx="857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73B35"/>
                </a:solidFill>
                <a:latin typeface="Arial"/>
                <a:ea typeface="Arial"/>
                <a:cs typeface="Arial"/>
              </a:rPr>
              <a:t>Project handoff briefing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A40FEE-F3E4-4616-8248-37DA2E24D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912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A63"/>
                </a:solidFill>
                <a:latin typeface="Arial"/>
                <a:ea typeface="Arial"/>
                <a:cs typeface="Arial"/>
              </a:rPr>
              <a:t>Fictional brand / presentation sample</a:t>
            </a:r>
          </a:p>
        </p:txBody>
      </p:sp>
    </p:spTree>
    <p:extLst>
      <p:ext uri="{BB962C8B-B14F-4D97-AF65-F5344CB8AC3E}">
        <p14:creationId xmlns:p14="http://schemas.microsoft.com/office/powerpoint/2010/main" val="18500923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0490A7-1DC5-4DD9-90E9-21B218769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B35"/>
                </a:solidFill>
                <a:latin typeface="Arial"/>
                <a:ea typeface="Arial"/>
                <a:cs typeface="Arial"/>
              </a:rPr>
              <a:t>One owner at each handoff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0D6039-A40B-4EED-A6AA-8E83728CE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81125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A63"/>
                </a:solidFill>
                <a:latin typeface="Arial"/>
                <a:ea typeface="Arial"/>
                <a:cs typeface="Arial"/>
              </a:rPr>
              <a:t>Agree who supplies, checks and approves each part.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230FF1-5110-4AE0-8FBD-4F1994036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86000"/>
            <a:ext cx="3333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8BC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E4A57F-4AD2-48D1-A8E0-97A46F10D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43175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536A6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B32154-AC5A-424E-A072-904A5FE57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48050"/>
            <a:ext cx="3333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73B35"/>
                </a:solidFill>
                <a:latin typeface="Arial"/>
                <a:ea typeface="Arial"/>
                <a:cs typeface="Arial"/>
              </a:rPr>
              <a:t>Prepare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FA6DBB-6DE4-4EA6-9EEA-33A365CF9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10050"/>
            <a:ext cx="333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B35"/>
                </a:solidFill>
                <a:latin typeface="Arial"/>
                <a:ea typeface="Arial"/>
                <a:cs typeface="Arial"/>
              </a:rPr>
              <a:t>Collect the approved copy,</a:t>
            </a:r>
          </a:p>
          <a:p xmlns:a="http://schemas.openxmlformats.org/drawingml/2006/main">
            <a: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B35"/>
                </a:solidFill>
                <a:latin typeface="Arial"/>
                <a:ea typeface="Arial"/>
                <a:cs typeface="Arial"/>
              </a:rPr>
              <a:t>brand files and image rights.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0C577B-4B69-4559-9731-CAD2B3F76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3B35"/>
                </a:solidFill>
                <a:latin typeface="Arial"/>
                <a:ea typeface="Arial"/>
                <a:cs typeface="Arial"/>
              </a:rPr>
              <a:t>Project lead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012D72-4F44-4437-828E-B8C6311CC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286000"/>
            <a:ext cx="3333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8B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08AC56-D250-401B-BF5E-760E57038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543175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536A6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E506BC-4658-4122-A075-5C56A95AA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448050"/>
            <a:ext cx="3333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73B35"/>
                </a:solidFill>
                <a:latin typeface="Arial"/>
                <a:ea typeface="Arial"/>
                <a:cs typeface="Arial"/>
              </a:rPr>
              <a:t>Build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501F6D-A4F5-474F-8596-1C68EFAF2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210050"/>
            <a:ext cx="333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B35"/>
                </a:solidFill>
                <a:latin typeface="Arial"/>
                <a:ea typeface="Arial"/>
                <a:cs typeface="Arial"/>
              </a:rPr>
              <a:t>Create the editable deck</a:t>
            </a:r>
          </a:p>
          <a:p xmlns:a="http://schemas.openxmlformats.org/drawingml/2006/main">
            <a: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B35"/>
                </a:solidFill>
                <a:latin typeface="Arial"/>
                <a:ea typeface="Arial"/>
                <a:cs typeface="Arial"/>
              </a:rPr>
              <a:t>and review its PDF preview.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5EF0CF-69B1-4E85-A414-A60280864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5553075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3B35"/>
                </a:solidFill>
                <a:latin typeface="Arial"/>
                <a:ea typeface="Arial"/>
                <a:cs typeface="Arial"/>
              </a:rPr>
              <a:t>Designer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10B66A-7C67-4E28-A721-3EAF96263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286000"/>
            <a:ext cx="3333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8B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18CD3C-C2BC-4E4D-A449-11DC11476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543175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536A63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536A6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0DE6D9-2FF5-42D9-A0BD-BF0B2D033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448050"/>
            <a:ext cx="3333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73B35"/>
                </a:solidFill>
                <a:latin typeface="Arial"/>
                <a:ea typeface="Arial"/>
                <a:cs typeface="Arial"/>
              </a:rPr>
              <a:t>Approve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AFC10A-FBD6-40EE-B804-57C8FAE10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210050"/>
            <a:ext cx="333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B35"/>
                </a:solidFill>
                <a:latin typeface="Arial"/>
                <a:ea typeface="Arial"/>
                <a:cs typeface="Arial"/>
              </a:rPr>
              <a:t>Return one combined list</a:t>
            </a:r>
          </a:p>
          <a:p xmlns:a="http://schemas.openxmlformats.org/drawingml/2006/main">
            <a:pPr>
              <a:defRPr sz="187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B35"/>
                </a:solidFill>
                <a:latin typeface="Arial"/>
                <a:ea typeface="Arial"/>
                <a:cs typeface="Arial"/>
              </a:rPr>
              <a:t>of changes before release.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87370A-C25F-4B96-A924-D27BBDE4E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553075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73B35"/>
                </a:solidFill>
                <a:latin typeface="Arial"/>
                <a:ea typeface="Arial"/>
                <a:cs typeface="Arial"/>
              </a:rPr>
              <a:t>Client approver</a:t>
            </a:r>
          </a:p>
        </p:txBody>
      </p:sp>
    </p:spTree>
    <p:extLst>
      <p:ext uri="{BB962C8B-B14F-4D97-AF65-F5344CB8AC3E}">
        <p14:creationId xmlns:p14="http://schemas.microsoft.com/office/powerpoint/2010/main" val="168277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F4A88C-35B7-4E9E-A27A-CF5CCCE1F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B35"/>
                </a:solidFill>
                <a:latin typeface="Arial"/>
                <a:ea typeface="Arial"/>
                <a:cs typeface="Arial"/>
              </a:rPr>
              <a:t>Approve a small pilot first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C95BC0-DE34-4827-BDC8-CF94A0077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81125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536A6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A63"/>
                </a:solidFill>
                <a:latin typeface="Arial"/>
                <a:ea typeface="Arial"/>
                <a:cs typeface="Arial"/>
              </a:rPr>
              <a:t>Use one representative section to agree the visual direction.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616CAB-3FD3-4913-B375-2433601F8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43150"/>
            <a:ext cx="50006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8BC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DEBF98-547E-4F6B-B1A2-8C49D316C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343150"/>
            <a:ext cx="50006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8BC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301A9C-BDA6-4E2E-8D7C-301EAFDF5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00325"/>
            <a:ext cx="5000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3B35"/>
                </a:solidFill>
                <a:latin typeface="Arial"/>
                <a:ea typeface="Arial"/>
                <a:cs typeface="Arial"/>
              </a:rPr>
              <a:t>What to send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A5A26F-64CD-473A-8D24-318716078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57575"/>
            <a:ext cx="50006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B35"/>
                </a:solidFill>
                <a:latin typeface="Arial"/>
                <a:ea typeface="Arial"/>
                <a:cs typeface="Arial"/>
              </a:rPr>
              <a:t>Three slides of source content</a:t>
            </a:r>
          </a:p>
          <a:p xmlns:a="http://schemas.openxmlformats.org/drawingml/2006/main">
            <a: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B35"/>
                </a:solidFill>
                <a:latin typeface="Arial"/>
                <a:ea typeface="Arial"/>
                <a:cs typeface="Arial"/>
              </a:rPr>
              <a:t>A logo and brand guidance</a:t>
            </a:r>
          </a:p>
          <a:p xmlns:a="http://schemas.openxmlformats.org/drawingml/2006/main">
            <a: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B35"/>
                </a:solidFill>
                <a:latin typeface="Arial"/>
                <a:ea typeface="Arial"/>
                <a:cs typeface="Arial"/>
              </a:rPr>
              <a:t>One example of the desired style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240937-E349-473E-907E-5AFE323E7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600325"/>
            <a:ext cx="5000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3B35"/>
                </a:solidFill>
                <a:latin typeface="Arial"/>
                <a:ea typeface="Arial"/>
                <a:cs typeface="Arial"/>
              </a:rPr>
              <a:t>What to review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4A4EB4-EC8A-440D-AFE7-AED3D2EFE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457575"/>
            <a:ext cx="50006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B35"/>
                </a:solidFill>
                <a:latin typeface="Arial"/>
                <a:ea typeface="Arial"/>
                <a:cs typeface="Arial"/>
              </a:rPr>
              <a:t>Clear message on each slide</a:t>
            </a:r>
          </a:p>
          <a:p xmlns:a="http://schemas.openxmlformats.org/drawingml/2006/main">
            <a: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B35"/>
                </a:solidFill>
                <a:latin typeface="Arial"/>
                <a:ea typeface="Arial"/>
                <a:cs typeface="Arial"/>
              </a:rPr>
              <a:t>Consistent type and spacing</a:t>
            </a:r>
          </a:p>
          <a:p xmlns:a="http://schemas.openxmlformats.org/drawingml/2006/main">
            <a:pPr>
              <a:defRPr sz="2025" b="0">
                <a:solidFill>
                  <a:srgbClr val="173B3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B35"/>
                </a:solidFill>
                <a:latin typeface="Arial"/>
                <a:ea typeface="Arial"/>
                <a:cs typeface="Arial"/>
              </a:rPr>
              <a:t>Editable text and diagrams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B69FCD-0C55-4F70-98A3-11C92EF49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95925"/>
            <a:ext cx="107442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B3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E8C559-C61E-42AA-A5AE-71EDCEA95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65785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5F3EA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5F3EA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5F3EA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5F3EA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5F3EA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5F3EA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5F3EA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5F3EA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5F3EA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5F3E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F5F3E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5F3EA"/>
                </a:solidFill>
                <a:latin typeface="Arial"/>
                <a:ea typeface="Arial"/>
                <a:cs typeface="Arial"/>
              </a:rPr>
              <a:t>Next step: confirm the brief, fee and deadline.</a:t>
            </a:r>
          </a:p>
        </p:txBody>
      </p:sp>
    </p:spTree>
    <p:extLst>
      <p:ext uri="{BB962C8B-B14F-4D97-AF65-F5344CB8AC3E}">
        <p14:creationId xmlns:p14="http://schemas.microsoft.com/office/powerpoint/2010/main" val="18659456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2026-10-17T22:52:14.0280000Z</dcterms:created>
  <dcterms:modified xsi:type="dcterms:W3CDTF">2026-10-17T22:52:14.0280000Z</dcterms:modified>
</coreProperties>
</file>